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8288000" cy="10287000"/>
  <p:notesSz cx="6858000" cy="9144000"/>
  <p:embeddedFontLst>
    <p:embeddedFont>
      <p:font typeface="Calibri" pitchFamily="34" charset="0"/>
      <p:regular r:id="rId6"/>
      <p:bold r:id="rId7"/>
      <p:italic r:id="rId8"/>
      <p:boldItalic r:id="rId9"/>
    </p:embeddedFont>
    <p:embeddedFont>
      <p:font typeface="IBM Plex Sans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-1014" y="-2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827211">
            <a:off x="14295600" y="-2005524"/>
            <a:ext cx="7984799" cy="6068448"/>
          </a:xfrm>
          <a:custGeom>
            <a:avLst/>
            <a:gdLst/>
            <a:ahLst/>
            <a:cxnLst/>
            <a:rect l="l" t="t" r="r" b="b"/>
            <a:pathLst>
              <a:path w="7984799" h="6068448">
                <a:moveTo>
                  <a:pt x="0" y="0"/>
                </a:moveTo>
                <a:lnTo>
                  <a:pt x="7984800" y="0"/>
                </a:lnTo>
                <a:lnTo>
                  <a:pt x="7984800" y="6068448"/>
                </a:lnTo>
                <a:lnTo>
                  <a:pt x="0" y="6068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3" name="Freeform 3"/>
          <p:cNvSpPr/>
          <p:nvPr/>
        </p:nvSpPr>
        <p:spPr>
          <a:xfrm rot="-6422757">
            <a:off x="-3518081" y="6224076"/>
            <a:ext cx="7984799" cy="6068448"/>
          </a:xfrm>
          <a:custGeom>
            <a:avLst/>
            <a:gdLst/>
            <a:ahLst/>
            <a:cxnLst/>
            <a:rect l="l" t="t" r="r" b="b"/>
            <a:pathLst>
              <a:path w="7984799" h="6068448">
                <a:moveTo>
                  <a:pt x="0" y="0"/>
                </a:moveTo>
                <a:lnTo>
                  <a:pt x="7984800" y="0"/>
                </a:lnTo>
                <a:lnTo>
                  <a:pt x="7984800" y="6068448"/>
                </a:lnTo>
                <a:lnTo>
                  <a:pt x="0" y="6068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4" name="Freeform 4"/>
          <p:cNvSpPr/>
          <p:nvPr/>
        </p:nvSpPr>
        <p:spPr>
          <a:xfrm>
            <a:off x="8935042" y="468793"/>
            <a:ext cx="5602739" cy="1295145"/>
          </a:xfrm>
          <a:custGeom>
            <a:avLst/>
            <a:gdLst/>
            <a:ahLst/>
            <a:cxnLst/>
            <a:rect l="l" t="t" r="r" b="b"/>
            <a:pathLst>
              <a:path w="5602739" h="1295145">
                <a:moveTo>
                  <a:pt x="0" y="0"/>
                </a:moveTo>
                <a:lnTo>
                  <a:pt x="5602739" y="0"/>
                </a:lnTo>
                <a:lnTo>
                  <a:pt x="5602739" y="1295145"/>
                </a:lnTo>
                <a:lnTo>
                  <a:pt x="0" y="12951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70" b="-1370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5" name="Freeform 5"/>
          <p:cNvSpPr/>
          <p:nvPr/>
        </p:nvSpPr>
        <p:spPr>
          <a:xfrm>
            <a:off x="-379985" y="468793"/>
            <a:ext cx="4262466" cy="1543536"/>
          </a:xfrm>
          <a:custGeom>
            <a:avLst/>
            <a:gdLst/>
            <a:ahLst/>
            <a:cxnLst/>
            <a:rect l="l" t="t" r="r" b="b"/>
            <a:pathLst>
              <a:path w="4262466" h="1543536">
                <a:moveTo>
                  <a:pt x="0" y="0"/>
                </a:moveTo>
                <a:lnTo>
                  <a:pt x="4262466" y="0"/>
                </a:lnTo>
                <a:lnTo>
                  <a:pt x="4262466" y="1543536"/>
                </a:lnTo>
                <a:lnTo>
                  <a:pt x="0" y="15435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10501" r="-101786" b="-24672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6" name="Freeform 6"/>
          <p:cNvSpPr/>
          <p:nvPr/>
        </p:nvSpPr>
        <p:spPr>
          <a:xfrm>
            <a:off x="4856569" y="235516"/>
            <a:ext cx="3104386" cy="2010090"/>
          </a:xfrm>
          <a:custGeom>
            <a:avLst/>
            <a:gdLst/>
            <a:ahLst/>
            <a:cxnLst/>
            <a:rect l="l" t="t" r="r" b="b"/>
            <a:pathLst>
              <a:path w="3104386" h="2010090">
                <a:moveTo>
                  <a:pt x="0" y="0"/>
                </a:moveTo>
                <a:lnTo>
                  <a:pt x="3104385" y="0"/>
                </a:lnTo>
                <a:lnTo>
                  <a:pt x="3104385" y="2010090"/>
                </a:lnTo>
                <a:lnTo>
                  <a:pt x="0" y="20100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grpSp>
        <p:nvGrpSpPr>
          <p:cNvPr id="7" name="Group 7"/>
          <p:cNvGrpSpPr/>
          <p:nvPr/>
        </p:nvGrpSpPr>
        <p:grpSpPr>
          <a:xfrm>
            <a:off x="1371600" y="3459114"/>
            <a:ext cx="15942643" cy="5225289"/>
            <a:chOff x="-2415943" y="-313063"/>
            <a:chExt cx="21256857" cy="6967054"/>
          </a:xfrm>
        </p:grpSpPr>
        <p:sp>
          <p:nvSpPr>
            <p:cNvPr id="8" name="TextBox 8"/>
            <p:cNvSpPr txBox="1"/>
            <p:nvPr/>
          </p:nvSpPr>
          <p:spPr>
            <a:xfrm>
              <a:off x="0" y="3029066"/>
              <a:ext cx="15894516" cy="3624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3800" dirty="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Team </a:t>
              </a:r>
              <a:r>
                <a:rPr lang="en-US" sz="3800" dirty="0" smtClean="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details</a:t>
              </a:r>
            </a:p>
            <a:p>
              <a:pPr algn="ctr">
                <a:lnSpc>
                  <a:spcPts val="5320"/>
                </a:lnSpc>
              </a:pPr>
              <a:r>
                <a:rPr lang="en-US" sz="3800" dirty="0" err="1" smtClean="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Hardik</a:t>
              </a:r>
              <a:r>
                <a:rPr lang="en-US" sz="3800" dirty="0" smtClean="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r>
                <a:rPr lang="en-US" sz="3800" dirty="0" err="1" smtClean="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Arora</a:t>
              </a:r>
              <a:r>
                <a:rPr lang="en-US" sz="3800" dirty="0" smtClean="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, </a:t>
              </a:r>
              <a:r>
                <a:rPr lang="en-US" sz="3800" dirty="0" err="1" smtClean="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Hemant</a:t>
              </a:r>
              <a:r>
                <a:rPr lang="en-US" sz="3800" dirty="0" smtClean="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r>
                <a:rPr lang="en-US" sz="3800" dirty="0" err="1" smtClean="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Prajapati</a:t>
              </a:r>
              <a:r>
                <a:rPr lang="en-US" sz="3800" dirty="0" smtClean="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, </a:t>
              </a:r>
              <a:r>
                <a:rPr lang="en-US" sz="3800" dirty="0" err="1" smtClean="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Shiven</a:t>
              </a:r>
              <a:r>
                <a:rPr lang="en-US" sz="3800" dirty="0" smtClean="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r>
                <a:rPr lang="en-US" sz="3800" dirty="0" err="1" smtClean="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Rastogi</a:t>
              </a:r>
              <a:r>
                <a:rPr lang="en-US" sz="3800" dirty="0" smtClean="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- 3AC </a:t>
              </a:r>
            </a:p>
            <a:p>
              <a:pPr algn="ctr">
                <a:lnSpc>
                  <a:spcPts val="5320"/>
                </a:lnSpc>
              </a:pPr>
              <a:r>
                <a:rPr lang="en-US" sz="3800" dirty="0" err="1" smtClean="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Divyanshu</a:t>
              </a:r>
              <a:r>
                <a:rPr lang="en-US" sz="3800" dirty="0" smtClean="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r>
                <a:rPr lang="en-US" sz="3800" dirty="0" err="1" smtClean="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Rajoria</a:t>
              </a:r>
              <a:r>
                <a:rPr lang="en-US" sz="3800" dirty="0" smtClean="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, Amitabh Singh – 3AD</a:t>
              </a:r>
            </a:p>
            <a:p>
              <a:pPr algn="ctr">
                <a:lnSpc>
                  <a:spcPts val="5320"/>
                </a:lnSpc>
              </a:pPr>
              <a:r>
                <a:rPr lang="en-US" sz="3800" dirty="0" smtClean="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Harsh Raj – 3AE</a:t>
              </a:r>
              <a:endParaRPr lang="en-US" sz="38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2415943" y="-313063"/>
              <a:ext cx="21256857" cy="192753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3027"/>
                </a:lnSpc>
              </a:pPr>
              <a:r>
                <a:rPr lang="en-US" sz="6000" dirty="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Smart Attendance management System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827211">
            <a:off x="14295600" y="-2005524"/>
            <a:ext cx="7984799" cy="6068448"/>
          </a:xfrm>
          <a:custGeom>
            <a:avLst/>
            <a:gdLst/>
            <a:ahLst/>
            <a:cxnLst/>
            <a:rect l="l" t="t" r="r" b="b"/>
            <a:pathLst>
              <a:path w="7984799" h="6068448">
                <a:moveTo>
                  <a:pt x="0" y="0"/>
                </a:moveTo>
                <a:lnTo>
                  <a:pt x="7984800" y="0"/>
                </a:lnTo>
                <a:lnTo>
                  <a:pt x="7984800" y="6068448"/>
                </a:lnTo>
                <a:lnTo>
                  <a:pt x="0" y="6068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3" name="Freeform 3"/>
          <p:cNvSpPr/>
          <p:nvPr/>
        </p:nvSpPr>
        <p:spPr>
          <a:xfrm rot="-6422757">
            <a:off x="-3518081" y="6224076"/>
            <a:ext cx="7984799" cy="6068448"/>
          </a:xfrm>
          <a:custGeom>
            <a:avLst/>
            <a:gdLst/>
            <a:ahLst/>
            <a:cxnLst/>
            <a:rect l="l" t="t" r="r" b="b"/>
            <a:pathLst>
              <a:path w="7984799" h="6068448">
                <a:moveTo>
                  <a:pt x="0" y="0"/>
                </a:moveTo>
                <a:lnTo>
                  <a:pt x="7984800" y="0"/>
                </a:lnTo>
                <a:lnTo>
                  <a:pt x="7984800" y="6068448"/>
                </a:lnTo>
                <a:lnTo>
                  <a:pt x="0" y="6068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739074" y="4393400"/>
            <a:ext cx="7221881" cy="4401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sz="2200" dirty="0"/>
              <a:t>A Face Recognition-based Attendance System automating attendance tracking using Flask, OpenCV, and Face Recognition.</a:t>
            </a:r>
          </a:p>
          <a:p>
            <a:r>
              <a:rPr sz="2200" dirty="0"/>
              <a:t>    </a:t>
            </a:r>
          </a:p>
          <a:p>
            <a:r>
              <a:rPr sz="2200" dirty="0"/>
              <a:t>✔ Register New Individuals – Upload an image to store face encodings.</a:t>
            </a:r>
          </a:p>
          <a:p>
            <a:r>
              <a:rPr sz="2200" dirty="0"/>
              <a:t>✔ Face Recognition – Identify registered individuals from an uploaded image.</a:t>
            </a:r>
          </a:p>
          <a:p>
            <a:r>
              <a:rPr sz="2200" dirty="0"/>
              <a:t>✔ Flask Web Interface – Simple UI for interaction.</a:t>
            </a:r>
          </a:p>
          <a:p>
            <a:r>
              <a:rPr sz="2200" dirty="0"/>
              <a:t>✔ Persistent Data Storage – Uses pickle for storing face encodings.</a:t>
            </a:r>
          </a:p>
          <a:p>
            <a:r>
              <a:rPr sz="2200" dirty="0"/>
              <a:t>✔ Bounding Box with Names – Displays detected faces with names.</a:t>
            </a:r>
          </a:p>
          <a:p>
            <a:endParaRPr sz="2200" dirty="0"/>
          </a:p>
        </p:txBody>
      </p:sp>
      <p:sp>
        <p:nvSpPr>
          <p:cNvPr id="7" name="Freeform 7"/>
          <p:cNvSpPr/>
          <p:nvPr/>
        </p:nvSpPr>
        <p:spPr>
          <a:xfrm>
            <a:off x="8935042" y="468793"/>
            <a:ext cx="5602739" cy="1295145"/>
          </a:xfrm>
          <a:custGeom>
            <a:avLst/>
            <a:gdLst/>
            <a:ahLst/>
            <a:cxnLst/>
            <a:rect l="l" t="t" r="r" b="b"/>
            <a:pathLst>
              <a:path w="5602739" h="1295145">
                <a:moveTo>
                  <a:pt x="0" y="0"/>
                </a:moveTo>
                <a:lnTo>
                  <a:pt x="5602739" y="0"/>
                </a:lnTo>
                <a:lnTo>
                  <a:pt x="5602739" y="1295145"/>
                </a:lnTo>
                <a:lnTo>
                  <a:pt x="0" y="12951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70" b="-1370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8" name="Freeform 8"/>
          <p:cNvSpPr/>
          <p:nvPr/>
        </p:nvSpPr>
        <p:spPr>
          <a:xfrm>
            <a:off x="-379985" y="468793"/>
            <a:ext cx="4262466" cy="1543536"/>
          </a:xfrm>
          <a:custGeom>
            <a:avLst/>
            <a:gdLst/>
            <a:ahLst/>
            <a:cxnLst/>
            <a:rect l="l" t="t" r="r" b="b"/>
            <a:pathLst>
              <a:path w="4262466" h="1543536">
                <a:moveTo>
                  <a:pt x="0" y="0"/>
                </a:moveTo>
                <a:lnTo>
                  <a:pt x="4262466" y="0"/>
                </a:lnTo>
                <a:lnTo>
                  <a:pt x="4262466" y="1543536"/>
                </a:lnTo>
                <a:lnTo>
                  <a:pt x="0" y="15435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10501" r="-101786" b="-24672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9" name="Freeform 9"/>
          <p:cNvSpPr/>
          <p:nvPr/>
        </p:nvSpPr>
        <p:spPr>
          <a:xfrm>
            <a:off x="4856569" y="235516"/>
            <a:ext cx="3104386" cy="2010090"/>
          </a:xfrm>
          <a:custGeom>
            <a:avLst/>
            <a:gdLst/>
            <a:ahLst/>
            <a:cxnLst/>
            <a:rect l="l" t="t" r="r" b="b"/>
            <a:pathLst>
              <a:path w="3104386" h="2010090">
                <a:moveTo>
                  <a:pt x="0" y="0"/>
                </a:moveTo>
                <a:lnTo>
                  <a:pt x="3104385" y="0"/>
                </a:lnTo>
                <a:lnTo>
                  <a:pt x="3104385" y="2010090"/>
                </a:lnTo>
                <a:lnTo>
                  <a:pt x="0" y="20100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574122E-9E3E-0B3F-1437-900CDB9CC1B9}"/>
              </a:ext>
            </a:extLst>
          </p:cNvPr>
          <p:cNvSpPr txBox="1"/>
          <p:nvPr/>
        </p:nvSpPr>
        <p:spPr>
          <a:xfrm>
            <a:off x="486350" y="2997410"/>
            <a:ext cx="8004584" cy="1057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7999"/>
              </a:lnSpc>
            </a:pPr>
            <a:r>
              <a:rPr lang="en-US" sz="6000" u="sng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Idea/Approach Details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1BDA44C1-0CD0-FB46-81A0-CEE3EDD507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2535" y="2400300"/>
            <a:ext cx="7111414" cy="63943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827211">
            <a:off x="14295600" y="-2005524"/>
            <a:ext cx="7984799" cy="6068448"/>
          </a:xfrm>
          <a:custGeom>
            <a:avLst/>
            <a:gdLst/>
            <a:ahLst/>
            <a:cxnLst/>
            <a:rect l="l" t="t" r="r" b="b"/>
            <a:pathLst>
              <a:path w="7984799" h="6068448">
                <a:moveTo>
                  <a:pt x="0" y="0"/>
                </a:moveTo>
                <a:lnTo>
                  <a:pt x="7984800" y="0"/>
                </a:lnTo>
                <a:lnTo>
                  <a:pt x="7984800" y="6068448"/>
                </a:lnTo>
                <a:lnTo>
                  <a:pt x="0" y="6068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3" name="Freeform 3"/>
          <p:cNvSpPr/>
          <p:nvPr/>
        </p:nvSpPr>
        <p:spPr>
          <a:xfrm rot="-6422757">
            <a:off x="-3518081" y="6224076"/>
            <a:ext cx="7984799" cy="6068448"/>
          </a:xfrm>
          <a:custGeom>
            <a:avLst/>
            <a:gdLst/>
            <a:ahLst/>
            <a:cxnLst/>
            <a:rect l="l" t="t" r="r" b="b"/>
            <a:pathLst>
              <a:path w="7984799" h="6068448">
                <a:moveTo>
                  <a:pt x="0" y="0"/>
                </a:moveTo>
                <a:lnTo>
                  <a:pt x="7984800" y="0"/>
                </a:lnTo>
                <a:lnTo>
                  <a:pt x="7984800" y="6068448"/>
                </a:lnTo>
                <a:lnTo>
                  <a:pt x="0" y="6068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763280" y="4726276"/>
            <a:ext cx="4713155" cy="3016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sz="2800" dirty="0"/>
              <a:t>• Flask – Web framework for UI</a:t>
            </a:r>
          </a:p>
          <a:p>
            <a:r>
              <a:rPr sz="2800" dirty="0"/>
              <a:t>• OpenCV – Image processing</a:t>
            </a:r>
          </a:p>
          <a:p>
            <a:r>
              <a:rPr sz="2800" dirty="0"/>
              <a:t>• Face Recognition – Face detection &amp; encoding</a:t>
            </a:r>
          </a:p>
          <a:p>
            <a:r>
              <a:rPr sz="2800" dirty="0"/>
              <a:t>• NumPy – Data processing</a:t>
            </a:r>
          </a:p>
          <a:p>
            <a:r>
              <a:rPr sz="2800" dirty="0"/>
              <a:t>• Pickle – Data storage</a:t>
            </a:r>
          </a:p>
          <a:p>
            <a:endParaRPr sz="2800" dirty="0"/>
          </a:p>
        </p:txBody>
      </p:sp>
      <p:sp>
        <p:nvSpPr>
          <p:cNvPr id="5" name="TextBox 5"/>
          <p:cNvSpPr txBox="1"/>
          <p:nvPr/>
        </p:nvSpPr>
        <p:spPr>
          <a:xfrm>
            <a:off x="9180095" y="5280274"/>
            <a:ext cx="7651668" cy="332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sz="2400" dirty="0"/>
              <a:t>• Requires high-quality images for accurate recognition.</a:t>
            </a:r>
          </a:p>
          <a:p>
            <a:r>
              <a:rPr sz="2400" dirty="0"/>
              <a:t>• Proper lighting conditions improve detection.</a:t>
            </a:r>
          </a:p>
          <a:p>
            <a:r>
              <a:rPr sz="2400" dirty="0"/>
              <a:t>• Managing large datasets efficiently.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Computationally intensive for real-time processing.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Security concerns regarding stored face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6" name="Freeform 6"/>
          <p:cNvSpPr/>
          <p:nvPr/>
        </p:nvSpPr>
        <p:spPr>
          <a:xfrm>
            <a:off x="8935042" y="468793"/>
            <a:ext cx="5602739" cy="1295145"/>
          </a:xfrm>
          <a:custGeom>
            <a:avLst/>
            <a:gdLst/>
            <a:ahLst/>
            <a:cxnLst/>
            <a:rect l="l" t="t" r="r" b="b"/>
            <a:pathLst>
              <a:path w="5602739" h="1295145">
                <a:moveTo>
                  <a:pt x="0" y="0"/>
                </a:moveTo>
                <a:lnTo>
                  <a:pt x="5602739" y="0"/>
                </a:lnTo>
                <a:lnTo>
                  <a:pt x="5602739" y="1295145"/>
                </a:lnTo>
                <a:lnTo>
                  <a:pt x="0" y="12951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70" b="-1370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7" name="Freeform 7"/>
          <p:cNvSpPr/>
          <p:nvPr/>
        </p:nvSpPr>
        <p:spPr>
          <a:xfrm>
            <a:off x="-379985" y="468793"/>
            <a:ext cx="4262466" cy="1543536"/>
          </a:xfrm>
          <a:custGeom>
            <a:avLst/>
            <a:gdLst/>
            <a:ahLst/>
            <a:cxnLst/>
            <a:rect l="l" t="t" r="r" b="b"/>
            <a:pathLst>
              <a:path w="4262466" h="1543536">
                <a:moveTo>
                  <a:pt x="0" y="0"/>
                </a:moveTo>
                <a:lnTo>
                  <a:pt x="4262466" y="0"/>
                </a:lnTo>
                <a:lnTo>
                  <a:pt x="4262466" y="1543536"/>
                </a:lnTo>
                <a:lnTo>
                  <a:pt x="0" y="15435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10501" r="-101786" b="-24672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8" name="Freeform 8"/>
          <p:cNvSpPr/>
          <p:nvPr/>
        </p:nvSpPr>
        <p:spPr>
          <a:xfrm>
            <a:off x="4856569" y="235516"/>
            <a:ext cx="3104386" cy="2010090"/>
          </a:xfrm>
          <a:custGeom>
            <a:avLst/>
            <a:gdLst/>
            <a:ahLst/>
            <a:cxnLst/>
            <a:rect l="l" t="t" r="r" b="b"/>
            <a:pathLst>
              <a:path w="3104386" h="2010090">
                <a:moveTo>
                  <a:pt x="0" y="0"/>
                </a:moveTo>
                <a:lnTo>
                  <a:pt x="3104385" y="0"/>
                </a:lnTo>
                <a:lnTo>
                  <a:pt x="3104385" y="2010090"/>
                </a:lnTo>
                <a:lnTo>
                  <a:pt x="0" y="20100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2F977C3-BD4A-E4E2-51A6-FF21AA28AD9E}"/>
              </a:ext>
            </a:extLst>
          </p:cNvPr>
          <p:cNvSpPr txBox="1"/>
          <p:nvPr/>
        </p:nvSpPr>
        <p:spPr>
          <a:xfrm>
            <a:off x="99364" y="3300757"/>
            <a:ext cx="8826308" cy="797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6000" u="sng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Technology stack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8FFA8AD-AC4E-6B8B-AA15-CFF5AE60B84A}"/>
              </a:ext>
            </a:extLst>
          </p:cNvPr>
          <p:cNvSpPr txBox="1"/>
          <p:nvPr/>
        </p:nvSpPr>
        <p:spPr>
          <a:xfrm>
            <a:off x="8935041" y="3086011"/>
            <a:ext cx="6343711" cy="1477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6000" u="sng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Dependencies /Challenges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827211">
            <a:off x="14295600" y="-2005524"/>
            <a:ext cx="7984799" cy="6068448"/>
          </a:xfrm>
          <a:custGeom>
            <a:avLst/>
            <a:gdLst/>
            <a:ahLst/>
            <a:cxnLst/>
            <a:rect l="l" t="t" r="r" b="b"/>
            <a:pathLst>
              <a:path w="7984799" h="6068448">
                <a:moveTo>
                  <a:pt x="0" y="0"/>
                </a:moveTo>
                <a:lnTo>
                  <a:pt x="7984800" y="0"/>
                </a:lnTo>
                <a:lnTo>
                  <a:pt x="7984800" y="6068448"/>
                </a:lnTo>
                <a:lnTo>
                  <a:pt x="0" y="6068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3" name="Freeform 3"/>
          <p:cNvSpPr/>
          <p:nvPr/>
        </p:nvSpPr>
        <p:spPr>
          <a:xfrm rot="-6422757">
            <a:off x="-3518081" y="6224076"/>
            <a:ext cx="7984799" cy="6068448"/>
          </a:xfrm>
          <a:custGeom>
            <a:avLst/>
            <a:gdLst/>
            <a:ahLst/>
            <a:cxnLst/>
            <a:rect l="l" t="t" r="r" b="b"/>
            <a:pathLst>
              <a:path w="7984799" h="6068448">
                <a:moveTo>
                  <a:pt x="0" y="0"/>
                </a:moveTo>
                <a:lnTo>
                  <a:pt x="7984800" y="0"/>
                </a:lnTo>
                <a:lnTo>
                  <a:pt x="7984800" y="6068448"/>
                </a:lnTo>
                <a:lnTo>
                  <a:pt x="0" y="6068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722080" y="5225715"/>
            <a:ext cx="7237252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dirty="0"/>
              <a:t>• Automates attendance with minimal manual effort.</a:t>
            </a:r>
          </a:p>
          <a:p>
            <a:r>
              <a:rPr lang="en-US" sz="2400" dirty="0"/>
              <a:t>• Real-time face recognition for efficient tracking.</a:t>
            </a:r>
          </a:p>
          <a:p>
            <a:r>
              <a:rPr lang="en-US" sz="2400" dirty="0"/>
              <a:t>• User-friendly web interface for easy interaction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Supports multiple image formats for flexibility.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Scalable for large organizations and institutions</a:t>
            </a:r>
            <a:endParaRPr lang="en-US" sz="2400" dirty="0">
              <a:latin typeface="+mj-lt"/>
            </a:endParaRP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Freeform 5"/>
          <p:cNvSpPr/>
          <p:nvPr/>
        </p:nvSpPr>
        <p:spPr>
          <a:xfrm>
            <a:off x="8742776" y="710246"/>
            <a:ext cx="5602739" cy="1295145"/>
          </a:xfrm>
          <a:custGeom>
            <a:avLst/>
            <a:gdLst/>
            <a:ahLst/>
            <a:cxnLst/>
            <a:rect l="l" t="t" r="r" b="b"/>
            <a:pathLst>
              <a:path w="5602739" h="1295145">
                <a:moveTo>
                  <a:pt x="0" y="0"/>
                </a:moveTo>
                <a:lnTo>
                  <a:pt x="5602739" y="0"/>
                </a:lnTo>
                <a:lnTo>
                  <a:pt x="5602739" y="1295145"/>
                </a:lnTo>
                <a:lnTo>
                  <a:pt x="0" y="12951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70" b="-1370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6" name="Freeform 6"/>
          <p:cNvSpPr/>
          <p:nvPr/>
        </p:nvSpPr>
        <p:spPr>
          <a:xfrm>
            <a:off x="-379985" y="468793"/>
            <a:ext cx="4262466" cy="1543536"/>
          </a:xfrm>
          <a:custGeom>
            <a:avLst/>
            <a:gdLst/>
            <a:ahLst/>
            <a:cxnLst/>
            <a:rect l="l" t="t" r="r" b="b"/>
            <a:pathLst>
              <a:path w="4262466" h="1543536">
                <a:moveTo>
                  <a:pt x="0" y="0"/>
                </a:moveTo>
                <a:lnTo>
                  <a:pt x="4262466" y="0"/>
                </a:lnTo>
                <a:lnTo>
                  <a:pt x="4262466" y="1543536"/>
                </a:lnTo>
                <a:lnTo>
                  <a:pt x="0" y="15435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10501" r="-101786" b="-246729"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7" name="Freeform 7"/>
          <p:cNvSpPr/>
          <p:nvPr/>
        </p:nvSpPr>
        <p:spPr>
          <a:xfrm>
            <a:off x="4856569" y="235516"/>
            <a:ext cx="3104386" cy="2010090"/>
          </a:xfrm>
          <a:custGeom>
            <a:avLst/>
            <a:gdLst/>
            <a:ahLst/>
            <a:cxnLst/>
            <a:rect l="l" t="t" r="r" b="b"/>
            <a:pathLst>
              <a:path w="3104386" h="2010090">
                <a:moveTo>
                  <a:pt x="0" y="0"/>
                </a:moveTo>
                <a:lnTo>
                  <a:pt x="3104385" y="0"/>
                </a:lnTo>
                <a:lnTo>
                  <a:pt x="3104385" y="2010090"/>
                </a:lnTo>
                <a:lnTo>
                  <a:pt x="0" y="20100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xmlns="" id="{0A1C2957-2D70-24FF-B5F6-B1A5E506ED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5872046"/>
            <a:ext cx="24878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D6CBE5B-A1A0-FB23-22F1-B94D485275CB}"/>
              </a:ext>
            </a:extLst>
          </p:cNvPr>
          <p:cNvSpPr txBox="1"/>
          <p:nvPr/>
        </p:nvSpPr>
        <p:spPr>
          <a:xfrm>
            <a:off x="138135" y="3458200"/>
            <a:ext cx="10516289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6765"/>
              </a:lnSpc>
              <a:spcBef>
                <a:spcPct val="0"/>
              </a:spcBef>
            </a:pPr>
            <a:r>
              <a:rPr lang="en-US" sz="6000" u="sng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Innovation and Uniqueness: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049CAD39-4B07-0B11-C1F1-3484B32B09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1313" y="2107476"/>
            <a:ext cx="5706271" cy="751113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217</Words>
  <Application>Microsoft Office PowerPoint</Application>
  <PresentationFormat>Custom</PresentationFormat>
  <Paragraphs>35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IBM Plex Sans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Asus</dc:creator>
  <cp:lastModifiedBy>Asus</cp:lastModifiedBy>
  <cp:revision>4</cp:revision>
  <dcterms:created xsi:type="dcterms:W3CDTF">2006-08-16T00:00:00Z</dcterms:created>
  <dcterms:modified xsi:type="dcterms:W3CDTF">2025-02-02T14:54:35Z</dcterms:modified>
  <dc:identifier>DAGcj0xEPcs</dc:identifier>
</cp:coreProperties>
</file>